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1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31" autoAdjust="0"/>
  </p:normalViewPr>
  <p:slideViewPr>
    <p:cSldViewPr>
      <p:cViewPr varScale="1">
        <p:scale>
          <a:sx n="101" d="100"/>
          <a:sy n="101" d="100"/>
        </p:scale>
        <p:origin x="29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1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200"/>
            </a:lvl1pPr>
          </a:lstStyle>
          <a:p>
            <a:fld id="{C41F0137-79F9-4050-A049-093AB4E7214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3" rIns="91425" bIns="4571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25" tIns="45713" rIns="91425" bIns="4571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EDE8B7D6-21D1-4D5B-B37A-8B113F5D42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0293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8B7D6-21D1-4D5B-B37A-8B113F5D42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7166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090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9722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8697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656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715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3215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920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540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240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330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0202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20F57-6845-4F0D-8B70-818649B45231}" type="datetimeFigureOut">
              <a:rPr kumimoji="1" lang="ja-JP" altLang="en-US" smtClean="0"/>
              <a:t>2019/12/30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890BF-A2AD-4B31-BA23-9F3BC2542A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320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7" name="テキスト ボックス 3106"/>
          <p:cNvSpPr txBox="1"/>
          <p:nvPr/>
        </p:nvSpPr>
        <p:spPr>
          <a:xfrm>
            <a:off x="4453060" y="1209526"/>
            <a:ext cx="916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p&lt;0.01</a:t>
            </a:r>
            <a:endParaRPr kumimoji="1" lang="ja-JP" altLang="en-US" dirty="0"/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4932040" y="786770"/>
            <a:ext cx="900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p&lt;0.01</a:t>
            </a:r>
            <a:endParaRPr kumimoji="1" lang="ja-JP" altLang="en-US" dirty="0"/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1475656" y="2553081"/>
            <a:ext cx="461665" cy="2050113"/>
          </a:xfrm>
          <a:prstGeom prst="rect">
            <a:avLst/>
          </a:prstGeom>
          <a:noFill/>
        </p:spPr>
        <p:txBody>
          <a:bodyPr vert="vert270" wrap="none" rtlCol="0" anchor="ctr" anchorCtr="1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Total lung volume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Rectangle 57"/>
          <p:cNvSpPr>
            <a:spLocks noChangeArrowheads="1"/>
          </p:cNvSpPr>
          <p:nvPr/>
        </p:nvSpPr>
        <p:spPr bwMode="auto">
          <a:xfrm>
            <a:off x="3347864" y="5539298"/>
            <a:ext cx="73962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b="1" dirty="0">
                <a:solidFill>
                  <a:srgbClr val="000000"/>
                </a:solidFill>
                <a:latin typeface="+mn-lt"/>
                <a:ea typeface="ＭＳ ゴシック" pitchFamily="49" charset="-128"/>
                <a:cs typeface="Arial" panose="020B0604020202020204" pitchFamily="34" charset="0"/>
              </a:rPr>
              <a:t>Healthy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b="1" dirty="0">
                <a:solidFill>
                  <a:srgbClr val="000000"/>
                </a:solidFill>
                <a:latin typeface="+mn-lt"/>
                <a:ea typeface="ＭＳ ゴシック" pitchFamily="49" charset="-128"/>
                <a:cs typeface="Arial" panose="020B0604020202020204" pitchFamily="34" charset="0"/>
              </a:rPr>
              <a:t>control</a:t>
            </a:r>
            <a:endParaRPr kumimoji="1" lang="ja-JP" altLang="ja-JP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124" name="Rectangle 58"/>
          <p:cNvSpPr>
            <a:spLocks noChangeArrowheads="1"/>
          </p:cNvSpPr>
          <p:nvPr/>
        </p:nvSpPr>
        <p:spPr bwMode="auto">
          <a:xfrm>
            <a:off x="4578995" y="5611306"/>
            <a:ext cx="5449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ゴシック" pitchFamily="49" charset="-128"/>
                <a:cs typeface="Arial" panose="020B0604020202020204" pitchFamily="34" charset="0"/>
              </a:rPr>
              <a:t>COPD</a:t>
            </a:r>
            <a:endParaRPr kumimoji="1" lang="ja-JP" altLang="ja-JP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125" name="Rectangle 59"/>
          <p:cNvSpPr>
            <a:spLocks noChangeArrowheads="1"/>
          </p:cNvSpPr>
          <p:nvPr/>
        </p:nvSpPr>
        <p:spPr bwMode="auto">
          <a:xfrm>
            <a:off x="5764076" y="5611306"/>
            <a:ext cx="2901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ゴシック" pitchFamily="49" charset="-128"/>
                <a:cs typeface="Arial" panose="020B0604020202020204" pitchFamily="34" charset="0"/>
              </a:rPr>
              <a:t>IP</a:t>
            </a:r>
            <a:r>
              <a:rPr kumimoji="1" lang="en-US" altLang="ja-JP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ゴシック" pitchFamily="49" charset="-128"/>
                <a:cs typeface="Arial" panose="020B0604020202020204" pitchFamily="34" charset="0"/>
              </a:rPr>
              <a:t>F</a:t>
            </a:r>
          </a:p>
        </p:txBody>
      </p:sp>
      <p:cxnSp>
        <p:nvCxnSpPr>
          <p:cNvPr id="3077" name="直線コネクタ 3076"/>
          <p:cNvCxnSpPr>
            <a:cxnSpLocks/>
          </p:cNvCxnSpPr>
          <p:nvPr/>
        </p:nvCxnSpPr>
        <p:spPr>
          <a:xfrm>
            <a:off x="4817332" y="1189372"/>
            <a:ext cx="1100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5" name="直線コネクタ 3104"/>
          <p:cNvCxnSpPr>
            <a:cxnSpLocks/>
          </p:cNvCxnSpPr>
          <p:nvPr/>
        </p:nvCxnSpPr>
        <p:spPr>
          <a:xfrm>
            <a:off x="3717576" y="1578858"/>
            <a:ext cx="220038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テキスト ボックス 64"/>
          <p:cNvSpPr txBox="1"/>
          <p:nvPr/>
        </p:nvSpPr>
        <p:spPr>
          <a:xfrm>
            <a:off x="1869370" y="1342162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(cm</a:t>
            </a:r>
            <a:r>
              <a:rPr lang="en-US" altLang="ja-JP" baseline="30000" dirty="0"/>
              <a:t>3</a:t>
            </a:r>
            <a:r>
              <a:rPr lang="en-US" altLang="ja-JP" dirty="0"/>
              <a:t>)</a:t>
            </a:r>
            <a:endParaRPr kumimoji="1" lang="ja-JP" altLang="en-US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738166" y="1360267"/>
            <a:ext cx="5426122" cy="4395055"/>
            <a:chOff x="1178" y="1292"/>
            <a:chExt cx="3126" cy="2532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178" y="1292"/>
              <a:ext cx="3126" cy="2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V="1">
              <a:off x="1683" y="1510"/>
              <a:ext cx="0" cy="2124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 flipH="1">
              <a:off x="1665" y="3488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 flipH="1">
              <a:off x="1665" y="3223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 flipH="1">
              <a:off x="1665" y="2958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" name="Line 13"/>
            <p:cNvSpPr>
              <a:spLocks noChangeShapeType="1"/>
            </p:cNvSpPr>
            <p:nvPr/>
          </p:nvSpPr>
          <p:spPr bwMode="auto">
            <a:xfrm flipH="1">
              <a:off x="1665" y="2693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" name="Line 15"/>
            <p:cNvSpPr>
              <a:spLocks noChangeShapeType="1"/>
            </p:cNvSpPr>
            <p:nvPr/>
          </p:nvSpPr>
          <p:spPr bwMode="auto">
            <a:xfrm flipH="1">
              <a:off x="1657" y="2429"/>
              <a:ext cx="26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" name="Line 17"/>
            <p:cNvSpPr>
              <a:spLocks noChangeShapeType="1"/>
            </p:cNvSpPr>
            <p:nvPr/>
          </p:nvSpPr>
          <p:spPr bwMode="auto">
            <a:xfrm flipH="1">
              <a:off x="1665" y="2164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" name="Line 19"/>
            <p:cNvSpPr>
              <a:spLocks noChangeShapeType="1"/>
            </p:cNvSpPr>
            <p:nvPr/>
          </p:nvSpPr>
          <p:spPr bwMode="auto">
            <a:xfrm flipH="1">
              <a:off x="1665" y="1899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" name="Line 21"/>
            <p:cNvSpPr>
              <a:spLocks noChangeShapeType="1"/>
            </p:cNvSpPr>
            <p:nvPr/>
          </p:nvSpPr>
          <p:spPr bwMode="auto">
            <a:xfrm flipH="1">
              <a:off x="1665" y="1634"/>
              <a:ext cx="1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" name="Rectangle 22"/>
            <p:cNvSpPr>
              <a:spLocks noChangeArrowheads="1"/>
            </p:cNvSpPr>
            <p:nvPr/>
          </p:nvSpPr>
          <p:spPr bwMode="auto">
            <a:xfrm>
              <a:off x="1338" y="3430"/>
              <a:ext cx="270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1000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5" name="Rectangle 23"/>
            <p:cNvSpPr>
              <a:spLocks noChangeArrowheads="1"/>
            </p:cNvSpPr>
            <p:nvPr/>
          </p:nvSpPr>
          <p:spPr bwMode="auto">
            <a:xfrm>
              <a:off x="1338" y="3166"/>
              <a:ext cx="270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2000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6" name="Rectangle 24"/>
            <p:cNvSpPr>
              <a:spLocks noChangeArrowheads="1"/>
            </p:cNvSpPr>
            <p:nvPr/>
          </p:nvSpPr>
          <p:spPr bwMode="auto">
            <a:xfrm>
              <a:off x="1338" y="2902"/>
              <a:ext cx="270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3000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7" name="Rectangle 25"/>
            <p:cNvSpPr>
              <a:spLocks noChangeArrowheads="1"/>
            </p:cNvSpPr>
            <p:nvPr/>
          </p:nvSpPr>
          <p:spPr bwMode="auto">
            <a:xfrm>
              <a:off x="1338" y="2638"/>
              <a:ext cx="270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4000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8" name="Rectangle 26"/>
            <p:cNvSpPr>
              <a:spLocks noChangeArrowheads="1"/>
            </p:cNvSpPr>
            <p:nvPr/>
          </p:nvSpPr>
          <p:spPr bwMode="auto">
            <a:xfrm>
              <a:off x="1338" y="2374"/>
              <a:ext cx="270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5000</a:t>
              </a:r>
              <a:endParaRPr kumimoji="0" lang="ja-JP" altLang="ja-JP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9" name="Rectangle 27"/>
            <p:cNvSpPr>
              <a:spLocks noChangeArrowheads="1"/>
            </p:cNvSpPr>
            <p:nvPr/>
          </p:nvSpPr>
          <p:spPr bwMode="auto">
            <a:xfrm>
              <a:off x="1338" y="2104"/>
              <a:ext cx="270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6000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0" name="Rectangle 28"/>
            <p:cNvSpPr>
              <a:spLocks noChangeArrowheads="1"/>
            </p:cNvSpPr>
            <p:nvPr/>
          </p:nvSpPr>
          <p:spPr bwMode="auto">
            <a:xfrm>
              <a:off x="1338" y="1840"/>
              <a:ext cx="270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7000</a:t>
              </a:r>
              <a:endParaRPr kumimoji="0" lang="ja-JP" altLang="ja-JP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1" name="Rectangle 29"/>
            <p:cNvSpPr>
              <a:spLocks noChangeArrowheads="1"/>
            </p:cNvSpPr>
            <p:nvPr/>
          </p:nvSpPr>
          <p:spPr bwMode="auto">
            <a:xfrm>
              <a:off x="1338" y="1576"/>
              <a:ext cx="270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8000</a:t>
              </a:r>
              <a:endParaRPr kumimoji="0" lang="ja-JP" altLang="ja-JP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2" name="Line 30"/>
            <p:cNvSpPr>
              <a:spLocks noChangeShapeType="1"/>
            </p:cNvSpPr>
            <p:nvPr/>
          </p:nvSpPr>
          <p:spPr bwMode="auto">
            <a:xfrm>
              <a:off x="2241" y="2504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" name="Line 31"/>
            <p:cNvSpPr>
              <a:spLocks noChangeShapeType="1"/>
            </p:cNvSpPr>
            <p:nvPr/>
          </p:nvSpPr>
          <p:spPr bwMode="auto">
            <a:xfrm>
              <a:off x="2241" y="1813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" name="Line 32"/>
            <p:cNvSpPr>
              <a:spLocks noChangeShapeType="1"/>
            </p:cNvSpPr>
            <p:nvPr/>
          </p:nvSpPr>
          <p:spPr bwMode="auto">
            <a:xfrm>
              <a:off x="2317" y="1813"/>
              <a:ext cx="0" cy="691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" name="Rectangle 33"/>
            <p:cNvSpPr>
              <a:spLocks noChangeArrowheads="1"/>
            </p:cNvSpPr>
            <p:nvPr/>
          </p:nvSpPr>
          <p:spPr bwMode="auto">
            <a:xfrm>
              <a:off x="2190" y="2129"/>
              <a:ext cx="254" cy="32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" name="Rectangle 34"/>
            <p:cNvSpPr>
              <a:spLocks noChangeArrowheads="1"/>
            </p:cNvSpPr>
            <p:nvPr/>
          </p:nvSpPr>
          <p:spPr bwMode="auto">
            <a:xfrm>
              <a:off x="2190" y="2129"/>
              <a:ext cx="254" cy="321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" name="Line 35"/>
            <p:cNvSpPr>
              <a:spLocks noChangeShapeType="1"/>
            </p:cNvSpPr>
            <p:nvPr/>
          </p:nvSpPr>
          <p:spPr bwMode="auto">
            <a:xfrm>
              <a:off x="2089" y="2306"/>
              <a:ext cx="457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" name="Line 36"/>
            <p:cNvSpPr>
              <a:spLocks noChangeShapeType="1"/>
            </p:cNvSpPr>
            <p:nvPr/>
          </p:nvSpPr>
          <p:spPr bwMode="auto">
            <a:xfrm>
              <a:off x="2875" y="2620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" name="Line 37"/>
            <p:cNvSpPr>
              <a:spLocks noChangeShapeType="1"/>
            </p:cNvSpPr>
            <p:nvPr/>
          </p:nvSpPr>
          <p:spPr bwMode="auto">
            <a:xfrm>
              <a:off x="2875" y="1788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" name="Line 38"/>
            <p:cNvSpPr>
              <a:spLocks noChangeShapeType="1"/>
            </p:cNvSpPr>
            <p:nvPr/>
          </p:nvSpPr>
          <p:spPr bwMode="auto">
            <a:xfrm>
              <a:off x="2951" y="1788"/>
              <a:ext cx="0" cy="832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" name="Rectangle 39"/>
            <p:cNvSpPr>
              <a:spLocks noChangeArrowheads="1"/>
            </p:cNvSpPr>
            <p:nvPr/>
          </p:nvSpPr>
          <p:spPr bwMode="auto">
            <a:xfrm>
              <a:off x="2825" y="2080"/>
              <a:ext cx="253" cy="3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" name="Rectangle 40"/>
            <p:cNvSpPr>
              <a:spLocks noChangeArrowheads="1"/>
            </p:cNvSpPr>
            <p:nvPr/>
          </p:nvSpPr>
          <p:spPr bwMode="auto">
            <a:xfrm>
              <a:off x="2825" y="2080"/>
              <a:ext cx="253" cy="316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7" name="Line 41"/>
            <p:cNvSpPr>
              <a:spLocks noChangeShapeType="1"/>
            </p:cNvSpPr>
            <p:nvPr/>
          </p:nvSpPr>
          <p:spPr bwMode="auto">
            <a:xfrm>
              <a:off x="2723" y="2248"/>
              <a:ext cx="457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9" name="Line 42"/>
            <p:cNvSpPr>
              <a:spLocks noChangeShapeType="1"/>
            </p:cNvSpPr>
            <p:nvPr/>
          </p:nvSpPr>
          <p:spPr bwMode="auto">
            <a:xfrm>
              <a:off x="3510" y="3311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0" name="Line 43"/>
            <p:cNvSpPr>
              <a:spLocks noChangeShapeType="1"/>
            </p:cNvSpPr>
            <p:nvPr/>
          </p:nvSpPr>
          <p:spPr bwMode="auto">
            <a:xfrm>
              <a:off x="3510" y="1966"/>
              <a:ext cx="152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1" name="Line 44"/>
            <p:cNvSpPr>
              <a:spLocks noChangeShapeType="1"/>
            </p:cNvSpPr>
            <p:nvPr/>
          </p:nvSpPr>
          <p:spPr bwMode="auto">
            <a:xfrm>
              <a:off x="3586" y="1966"/>
              <a:ext cx="0" cy="1345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2" name="Rectangle 45"/>
            <p:cNvSpPr>
              <a:spLocks noChangeArrowheads="1"/>
            </p:cNvSpPr>
            <p:nvPr/>
          </p:nvSpPr>
          <p:spPr bwMode="auto">
            <a:xfrm>
              <a:off x="3459" y="2426"/>
              <a:ext cx="254" cy="45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3" name="Rectangle 46"/>
            <p:cNvSpPr>
              <a:spLocks noChangeArrowheads="1"/>
            </p:cNvSpPr>
            <p:nvPr/>
          </p:nvSpPr>
          <p:spPr bwMode="auto">
            <a:xfrm>
              <a:off x="3459" y="2426"/>
              <a:ext cx="254" cy="454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4" name="Line 47"/>
            <p:cNvSpPr>
              <a:spLocks noChangeShapeType="1"/>
            </p:cNvSpPr>
            <p:nvPr/>
          </p:nvSpPr>
          <p:spPr bwMode="auto">
            <a:xfrm>
              <a:off x="3357" y="2722"/>
              <a:ext cx="457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5" name="Rectangle 48"/>
            <p:cNvSpPr>
              <a:spLocks noChangeArrowheads="1"/>
            </p:cNvSpPr>
            <p:nvPr/>
          </p:nvSpPr>
          <p:spPr bwMode="auto">
            <a:xfrm>
              <a:off x="1682" y="1509"/>
              <a:ext cx="2538" cy="2125"/>
            </a:xfrm>
            <a:prstGeom prst="rect">
              <a:avLst/>
            </a:prstGeom>
            <a:noFill/>
            <a:ln w="7938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0" name="Rectangle 53"/>
            <p:cNvSpPr>
              <a:spLocks noChangeArrowheads="1"/>
            </p:cNvSpPr>
            <p:nvPr/>
          </p:nvSpPr>
          <p:spPr bwMode="auto">
            <a:xfrm rot="16200000">
              <a:off x="1325" y="230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9634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2450</TotalTime>
  <Words>25</Words>
  <Application>Microsoft Office PowerPoint</Application>
  <PresentationFormat>画面に合わせる (4:3)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気腫合併肺線維症における胸部CTの客観的評価の有用性について</dc:title>
  <dc:creator>北口良晃</dc:creator>
  <cp:lastModifiedBy>北口 良晃</cp:lastModifiedBy>
  <cp:revision>210</cp:revision>
  <cp:lastPrinted>2018-05-16T05:56:23Z</cp:lastPrinted>
  <dcterms:created xsi:type="dcterms:W3CDTF">2018-02-07T10:35:40Z</dcterms:created>
  <dcterms:modified xsi:type="dcterms:W3CDTF">2019-12-30T04:17:49Z</dcterms:modified>
</cp:coreProperties>
</file>